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xlsx" ContentType="application/vnd.openxmlformats-officedocument.spreadsheetml.sheet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ppt/charts/chart6.xml" ContentType="application/vnd.openxmlformats-officedocument.drawingml.chart+xml"/>
  <Override PartName="/ppt/charts/chart7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62" d="100"/>
          <a:sy n="162" d="100"/>
        </p:scale>
        <p:origin x="-1616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viewProps" Target="viewProps.xml"/><Relationship Id="rId12" Type="http://schemas.openxmlformats.org/officeDocument/2006/relationships/theme" Target="theme/theme1.xml"/><Relationship Id="rId13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printerSettings" Target="printerSettings/printerSettings1.bin"/><Relationship Id="rId10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1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2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3.xlsx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4.xlsx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5.xlsx"/></Relationships>
</file>

<file path=ppt/charts/_rels/chart6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6.xlsx"/></Relationships>
</file>

<file path=ppt/charts/_rels/chart7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7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invertIfNegative val="0"/>
          <c:cat>
            <c:strRef>
              <c:f>Sheet1!$A$2:$A$3</c:f>
              <c:strCache>
                <c:ptCount val="2"/>
                <c:pt idx="0">
                  <c:v>Category 1</c:v>
                </c:pt>
                <c:pt idx="1">
                  <c:v>Category 2</c:v>
                </c:pt>
              </c:strCache>
            </c:strRef>
          </c:cat>
          <c:val>
            <c:numRef>
              <c:f>Sheet1!$B$2:$B$3</c:f>
              <c:numCache>
                <c:formatCode>General</c:formatCode>
                <c:ptCount val="2"/>
                <c:pt idx="0">
                  <c:v>4.3</c:v>
                </c:pt>
                <c:pt idx="1">
                  <c:v>2.5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invertIfNegative val="0"/>
          <c:cat>
            <c:strRef>
              <c:f>Sheet1!$A$2:$A$3</c:f>
              <c:strCache>
                <c:ptCount val="2"/>
                <c:pt idx="0">
                  <c:v>Category 1</c:v>
                </c:pt>
                <c:pt idx="1">
                  <c:v>Category 2</c:v>
                </c:pt>
              </c:strCache>
            </c:strRef>
          </c:cat>
          <c:val>
            <c:numRef>
              <c:f>Sheet1!$C$2:$C$3</c:f>
              <c:numCache>
                <c:formatCode>General</c:formatCode>
                <c:ptCount val="2"/>
                <c:pt idx="0">
                  <c:v>2.4</c:v>
                </c:pt>
                <c:pt idx="1">
                  <c:v>4.4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2055304488"/>
        <c:axId val="2056079144"/>
      </c:barChart>
      <c:catAx>
        <c:axId val="2055304488"/>
        <c:scaling>
          <c:orientation val="minMax"/>
        </c:scaling>
        <c:delete val="0"/>
        <c:axPos val="l"/>
        <c:majorTickMark val="out"/>
        <c:minorTickMark val="none"/>
        <c:tickLblPos val="nextTo"/>
        <c:crossAx val="2056079144"/>
        <c:crosses val="autoZero"/>
        <c:auto val="1"/>
        <c:lblAlgn val="ctr"/>
        <c:lblOffset val="100"/>
        <c:noMultiLvlLbl val="0"/>
      </c:catAx>
      <c:valAx>
        <c:axId val="2056079144"/>
        <c:scaling>
          <c:orientation val="minMax"/>
        </c:scaling>
        <c:delete val="0"/>
        <c:axPos val="b"/>
        <c:majorGridlines/>
        <c:numFmt formatCode="General" sourceLinked="1"/>
        <c:majorTickMark val="out"/>
        <c:minorTickMark val="none"/>
        <c:tickLblPos val="nextTo"/>
        <c:crossAx val="2055304488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arChart>
        <c:barDir val="bar"/>
        <c:grouping val="percent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invertIfNegative val="0"/>
          <c:cat>
            <c:strRef>
              <c:f>Sheet1!$A$2:$A$3</c:f>
              <c:strCache>
                <c:ptCount val="2"/>
                <c:pt idx="0">
                  <c:v>Category 1</c:v>
                </c:pt>
                <c:pt idx="1">
                  <c:v>Category 2</c:v>
                </c:pt>
              </c:strCache>
            </c:strRef>
          </c:cat>
          <c:val>
            <c:numRef>
              <c:f>Sheet1!$B$2:$B$3</c:f>
              <c:numCache>
                <c:formatCode>General</c:formatCode>
                <c:ptCount val="2"/>
                <c:pt idx="0">
                  <c:v>4.3</c:v>
                </c:pt>
                <c:pt idx="1">
                  <c:v>2.5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invertIfNegative val="0"/>
          <c:cat>
            <c:strRef>
              <c:f>Sheet1!$A$2:$A$3</c:f>
              <c:strCache>
                <c:ptCount val="2"/>
                <c:pt idx="0">
                  <c:v>Category 1</c:v>
                </c:pt>
                <c:pt idx="1">
                  <c:v>Category 2</c:v>
                </c:pt>
              </c:strCache>
            </c:strRef>
          </c:cat>
          <c:val>
            <c:numRef>
              <c:f>Sheet1!$C$2:$C$3</c:f>
              <c:numCache>
                <c:formatCode>General</c:formatCode>
                <c:ptCount val="2"/>
                <c:pt idx="0">
                  <c:v>2.4</c:v>
                </c:pt>
                <c:pt idx="1">
                  <c:v>4.4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-2126199928"/>
        <c:axId val="-2126196952"/>
      </c:barChart>
      <c:catAx>
        <c:axId val="-2126199928"/>
        <c:scaling>
          <c:orientation val="minMax"/>
        </c:scaling>
        <c:delete val="0"/>
        <c:axPos val="l"/>
        <c:majorTickMark val="out"/>
        <c:minorTickMark val="none"/>
        <c:tickLblPos val="nextTo"/>
        <c:crossAx val="-2126196952"/>
        <c:crosses val="autoZero"/>
        <c:auto val="1"/>
        <c:lblAlgn val="ctr"/>
        <c:lblOffset val="100"/>
        <c:noMultiLvlLbl val="0"/>
      </c:catAx>
      <c:valAx>
        <c:axId val="-2126196952"/>
        <c:scaling>
          <c:orientation val="minMax"/>
        </c:scaling>
        <c:delete val="0"/>
        <c:axPos val="b"/>
        <c:majorGridlines/>
        <c:numFmt formatCode="0%" sourceLinked="1"/>
        <c:majorTickMark val="out"/>
        <c:minorTickMark val="none"/>
        <c:tickLblPos val="nextTo"/>
        <c:crossAx val="-2126199928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invertIfNegative val="0"/>
          <c:cat>
            <c:strRef>
              <c:f>Sheet1!$A$2:$A$3</c:f>
              <c:strCache>
                <c:ptCount val="2"/>
                <c:pt idx="0">
                  <c:v>Category 1</c:v>
                </c:pt>
                <c:pt idx="1">
                  <c:v>Category 2</c:v>
                </c:pt>
              </c:strCache>
            </c:strRef>
          </c:cat>
          <c:val>
            <c:numRef>
              <c:f>Sheet1!$B$2:$B$3</c:f>
              <c:numCache>
                <c:formatCode>General</c:formatCode>
                <c:ptCount val="2"/>
                <c:pt idx="0">
                  <c:v>4.3</c:v>
                </c:pt>
                <c:pt idx="1">
                  <c:v>2.5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invertIfNegative val="0"/>
          <c:cat>
            <c:strRef>
              <c:f>Sheet1!$A$2:$A$3</c:f>
              <c:strCache>
                <c:ptCount val="2"/>
                <c:pt idx="0">
                  <c:v>Category 1</c:v>
                </c:pt>
                <c:pt idx="1">
                  <c:v>Category 2</c:v>
                </c:pt>
              </c:strCache>
            </c:strRef>
          </c:cat>
          <c:val>
            <c:numRef>
              <c:f>Sheet1!$C$2:$C$3</c:f>
              <c:numCache>
                <c:formatCode>General</c:formatCode>
                <c:ptCount val="2"/>
                <c:pt idx="0">
                  <c:v>2.4</c:v>
                </c:pt>
                <c:pt idx="1">
                  <c:v>4.4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-2129785000"/>
        <c:axId val="-2126177560"/>
      </c:barChart>
      <c:catAx>
        <c:axId val="-2129785000"/>
        <c:scaling>
          <c:orientation val="minMax"/>
        </c:scaling>
        <c:delete val="0"/>
        <c:axPos val="b"/>
        <c:majorTickMark val="out"/>
        <c:minorTickMark val="none"/>
        <c:tickLblPos val="nextTo"/>
        <c:crossAx val="-2126177560"/>
        <c:crosses val="autoZero"/>
        <c:auto val="1"/>
        <c:lblAlgn val="ctr"/>
        <c:lblOffset val="100"/>
        <c:noMultiLvlLbl val="0"/>
      </c:catAx>
      <c:valAx>
        <c:axId val="-2126177560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129785000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marker>
            <c:symbol val="none"/>
          </c:marker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marker>
            <c:symbol val="none"/>
          </c:marker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smooth val="0"/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marker>
            <c:symbol val="none"/>
          </c:marker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2.0</c:v>
                </c:pt>
                <c:pt idx="1">
                  <c:v>2.0</c:v>
                </c:pt>
                <c:pt idx="2">
                  <c:v>3.0</c:v>
                </c:pt>
                <c:pt idx="3">
                  <c:v>5.0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-2130698472"/>
        <c:axId val="-2129865464"/>
      </c:lineChart>
      <c:catAx>
        <c:axId val="-2130698472"/>
        <c:scaling>
          <c:orientation val="minMax"/>
        </c:scaling>
        <c:delete val="0"/>
        <c:axPos val="b"/>
        <c:majorTickMark val="out"/>
        <c:minorTickMark val="none"/>
        <c:tickLblPos val="nextTo"/>
        <c:crossAx val="-2129865464"/>
        <c:crosses val="autoZero"/>
        <c:auto val="1"/>
        <c:lblAlgn val="ctr"/>
        <c:lblOffset val="100"/>
        <c:noMultiLvlLbl val="0"/>
      </c:catAx>
      <c:valAx>
        <c:axId val="-2129865464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130698472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title>
      <c:layout/>
      <c:overlay val="0"/>
    </c:title>
    <c:autoTitleDeleted val="0"/>
    <c:plotArea>
      <c:layout/>
      <c:pie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cat>
            <c:strRef>
              <c:f>Sheet1!$A$2:$A$4</c:f>
              <c:strCache>
                <c:ptCount val="3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</c:strCache>
            </c:strRef>
          </c:cat>
          <c:val>
            <c:numRef>
              <c:f>Sheet1!$B$2:$B$4</c:f>
              <c:numCache>
                <c:formatCode>General</c:formatCode>
                <c:ptCount val="3"/>
                <c:pt idx="0">
                  <c:v>8.2</c:v>
                </c:pt>
                <c:pt idx="1">
                  <c:v>3.2</c:v>
                </c:pt>
                <c:pt idx="2">
                  <c:v>1.4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scatterChart>
        <c:scatterStyle val="lineMarker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ln w="47625">
              <a:noFill/>
            </a:ln>
          </c:spPr>
          <c:xVal>
            <c:numRef>
              <c:f>Sheet1!$A$2:$A$4</c:f>
              <c:numCache>
                <c:formatCode>General</c:formatCode>
                <c:ptCount val="3"/>
                <c:pt idx="0">
                  <c:v>0.7</c:v>
                </c:pt>
                <c:pt idx="1">
                  <c:v>1.8</c:v>
                </c:pt>
                <c:pt idx="2">
                  <c:v>2.6</c:v>
                </c:pt>
              </c:numCache>
            </c:numRef>
          </c:xVal>
          <c:yVal>
            <c:numRef>
              <c:f>Sheet1!$B$2:$B$4</c:f>
              <c:numCache>
                <c:formatCode>General</c:formatCode>
                <c:ptCount val="3"/>
                <c:pt idx="0">
                  <c:v>7.2</c:v>
                </c:pt>
                <c:pt idx="1">
                  <c:v>2.3</c:v>
                </c:pt>
                <c:pt idx="2">
                  <c:v>8.0</c:v>
                </c:pt>
              </c:numCache>
            </c:numRef>
          </c:yVal>
          <c:smooth val="0"/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ln w="47625">
              <a:noFill/>
            </a:ln>
          </c:spPr>
          <c:xVal>
            <c:numRef>
              <c:f>Sheet1!$A$2:$A$4</c:f>
              <c:numCache>
                <c:formatCode>General</c:formatCode>
                <c:ptCount val="3"/>
                <c:pt idx="0">
                  <c:v>0.7</c:v>
                </c:pt>
                <c:pt idx="1">
                  <c:v>1.8</c:v>
                </c:pt>
                <c:pt idx="2">
                  <c:v>2.6</c:v>
                </c:pt>
              </c:numCache>
            </c:numRef>
          </c:xVal>
          <c:yVal>
            <c:numRef>
              <c:f>Sheet1!$C$2:$C$4</c:f>
              <c:numCache>
                <c:formatCode>General</c:formatCode>
                <c:ptCount val="3"/>
                <c:pt idx="0">
                  <c:v>2.7</c:v>
                </c:pt>
                <c:pt idx="1">
                  <c:v>3.2</c:v>
                </c:pt>
                <c:pt idx="2">
                  <c:v>0.8</c:v>
                </c:pt>
              </c:numCache>
            </c:numRef>
          </c:y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-2130461704"/>
        <c:axId val="-2130458712"/>
      </c:scatterChart>
      <c:valAx>
        <c:axId val="-2130461704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crossAx val="-2130458712"/>
        <c:crosses val="autoZero"/>
        <c:crossBetween val="midCat"/>
      </c:valAx>
      <c:valAx>
        <c:axId val="-2130458712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130461704"/>
        <c:crosses val="autoZero"/>
        <c:crossBetween val="midCat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ubbleChart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invertIfNegative val="0"/>
          <c:xVal>
            <c:numRef>
              <c:f>Sheet1!$A$2:$A$4</c:f>
              <c:numCache>
                <c:formatCode>General</c:formatCode>
                <c:ptCount val="3"/>
                <c:pt idx="0">
                  <c:v>0.7</c:v>
                </c:pt>
                <c:pt idx="1">
                  <c:v>1.8</c:v>
                </c:pt>
                <c:pt idx="2">
                  <c:v>2.6</c:v>
                </c:pt>
              </c:numCache>
            </c:numRef>
          </c:xVal>
          <c:yVal>
            <c:numRef>
              <c:f>Sheet1!$B$2:$B$4</c:f>
              <c:numCache>
                <c:formatCode>General</c:formatCode>
                <c:ptCount val="3"/>
                <c:pt idx="0">
                  <c:v>2.7</c:v>
                </c:pt>
                <c:pt idx="1">
                  <c:v>3.2</c:v>
                </c:pt>
                <c:pt idx="2">
                  <c:v>0.8</c:v>
                </c:pt>
              </c:numCache>
            </c:numRef>
          </c:yVal>
          <c:bubbleSize>
            <c:numRef>
              <c:f>Sheet1!$C$2:$C$4</c:f>
              <c:numCache>
                <c:formatCode>General</c:formatCode>
                <c:ptCount val="3"/>
                <c:pt idx="0">
                  <c:v>10.0</c:v>
                </c:pt>
                <c:pt idx="1">
                  <c:v>4.0</c:v>
                </c:pt>
                <c:pt idx="2">
                  <c:v>8.0</c:v>
                </c:pt>
              </c:numCache>
            </c:numRef>
          </c:bubbleSize>
          <c:bubble3D val="0"/>
        </c:ser>
        <c:ser>
          <c:idx val="1"/>
          <c:order val="1"/>
          <c:tx>
            <c:strRef>
              <c:f>Table13[[#Headers],[Series 2]]</c:f>
              <c:strCache>
                <c:ptCount val="1"/>
                <c:pt idx="0">
                  <c:v>Series 2</c:v>
                </c:pt>
              </c:strCache>
            </c:strRef>
          </c:tx>
          <c:spPr>
            <a:ln w="25400">
              <a:noFill/>
            </a:ln>
          </c:spPr>
          <c:invertIfNegative val="0"/>
          <c:xVal>
            <c:numRef>
              <c:f>Table13[X-Values]</c:f>
              <c:numCache>
                <c:formatCode>General</c:formatCode>
                <c:ptCount val="3"/>
                <c:pt idx="0">
                  <c:v>7.0</c:v>
                </c:pt>
                <c:pt idx="1">
                  <c:v>8.1</c:v>
                </c:pt>
                <c:pt idx="2">
                  <c:v>6.2</c:v>
                </c:pt>
              </c:numCache>
            </c:numRef>
          </c:xVal>
          <c:yVal>
            <c:numRef>
              <c:f>Table13[Series 2]</c:f>
              <c:numCache>
                <c:formatCode>General</c:formatCode>
                <c:ptCount val="3"/>
                <c:pt idx="0">
                  <c:v>7.2</c:v>
                </c:pt>
                <c:pt idx="1">
                  <c:v>2.3</c:v>
                </c:pt>
                <c:pt idx="2">
                  <c:v>8.0</c:v>
                </c:pt>
              </c:numCache>
            </c:numRef>
          </c:yVal>
          <c:bubbleSize>
            <c:numRef>
              <c:f>Table13[Size 2]</c:f>
              <c:numCache>
                <c:formatCode>General</c:formatCode>
                <c:ptCount val="3"/>
                <c:pt idx="0">
                  <c:v>8.0</c:v>
                </c:pt>
                <c:pt idx="1">
                  <c:v>10.0</c:v>
                </c:pt>
                <c:pt idx="2">
                  <c:v>4.0</c:v>
                </c:pt>
              </c:numCache>
            </c:numRef>
          </c:bubbleSize>
          <c:bubble3D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bubbleScale val="100"/>
        <c:showNegBubbles val="0"/>
        <c:axId val="-2126856792"/>
        <c:axId val="2087206568"/>
      </c:bubbleChart>
      <c:valAx>
        <c:axId val="-2126856792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crossAx val="2087206568"/>
        <c:crosses val="autoZero"/>
        <c:crossBetween val="midCat"/>
      </c:valAx>
      <c:valAx>
        <c:axId val="2087206568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126856792"/>
        <c:crosses val="autoZero"/>
        <c:crossBetween val="midCat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2096776198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25312274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3560238009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414916241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1157028561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69650251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283715004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77722901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1002842978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416966385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2514714352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85860024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3777397926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427296562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</TotalTime>
  <Words>1</Words>
  <Application>Microsoft Macintosh PowerPoint</Application>
  <PresentationFormat>On-screen Show (4:3)</PresentationFormat>
  <Paragraphs>1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12</cp:revision>
  <dcterms:created xsi:type="dcterms:W3CDTF">2012-11-17T11:07:40Z</dcterms:created>
  <dcterms:modified xsi:type="dcterms:W3CDTF">2016-06-14T03:42:57Z</dcterms:modified>
  <cp:category/>
</cp:coreProperties>
</file>

<file path=docProps/thumbnail.jpeg>
</file>